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6" r:id="rId9"/>
    <p:sldId id="263" r:id="rId10"/>
    <p:sldId id="267" r:id="rId11"/>
    <p:sldId id="268" r:id="rId12"/>
    <p:sldId id="269" r:id="rId13"/>
    <p:sldId id="271" r:id="rId14"/>
    <p:sldId id="270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5" d="100"/>
          <a:sy n="85" d="100"/>
        </p:scale>
        <p:origin x="-10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D8D2-9C82-47E4-B7DE-96B56C94A9DF}" type="datetimeFigureOut">
              <a:rPr lang="ru-RU" smtClean="0"/>
              <a:t>08.01.2018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E2A0D-AC23-4858-8B00-B7A8B1855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0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2A0D-AC23-4858-8B00-B7A8B1855A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4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BF87-2BC0-4891-B155-C653EB028E5E}" type="datetime1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3BE6-272F-4EEF-B079-FC528564FECE}" type="datetime1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79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6B06-C2D0-4ABD-8E8E-17CEF4FCCE52}" type="datetime1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3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65D5-1782-4287-9839-17D0B3935233}" type="datetime1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49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3E3F-959C-46ED-9DF9-9D0E30641B4D}" type="datetime1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53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1D48-DFE1-4B4C-9A05-8346DA76B2FE}" type="datetime1">
              <a:rPr lang="ru-RU" smtClean="0"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43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889F-4732-4F55-B0A6-65D307F7B398}" type="datetime1">
              <a:rPr lang="ru-RU" smtClean="0"/>
              <a:t>08.01.2018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00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BDCA-B17D-407E-A944-CB05413A7D2F}" type="datetime1">
              <a:rPr lang="ru-RU" smtClean="0"/>
              <a:t>08.01.2018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D077-6133-4734-93A7-27CB6267F59F}" type="datetime1">
              <a:rPr lang="ru-RU" smtClean="0"/>
              <a:t>08.01.2018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69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E29A-F9E4-4C72-8FC3-61033BD56E39}" type="datetime1">
              <a:rPr lang="ru-RU" smtClean="0"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48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420CF-BFF7-4C74-8B95-932F55CE7F12}" type="datetime1">
              <a:rPr lang="ru-RU" smtClean="0"/>
              <a:t>08.01.2018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53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F9556-F8A3-45F6-AE9A-2D489396CFCA}" type="datetime1">
              <a:rPr lang="ru-RU" smtClean="0"/>
              <a:t>08.01.2018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A630D-19C0-4E56-A3B2-3F72A8A5EA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9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9859" y="1674298"/>
            <a:ext cx="9144000" cy="2387600"/>
          </a:xfrm>
        </p:spPr>
        <p:txBody>
          <a:bodyPr>
            <a:normAutofit/>
          </a:bodyPr>
          <a:lstStyle/>
          <a:p>
            <a:r>
              <a:rPr lang="de-DE" dirty="0" err="1" smtClean="0"/>
              <a:t>Intercultural</a:t>
            </a:r>
            <a:r>
              <a:rPr lang="de-DE" dirty="0" smtClean="0"/>
              <a:t> Co</a:t>
            </a:r>
            <a:r>
              <a:rPr lang="en-GB" dirty="0" err="1" smtClean="0"/>
              <a:t>mpetence</a:t>
            </a:r>
            <a:r>
              <a:rPr lang="en-GB" dirty="0" smtClean="0"/>
              <a:t> In Practice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337" y="0"/>
            <a:ext cx="1732663" cy="14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5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Is there something we absolutely need to see or visit before we leave Russia?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337" y="0"/>
            <a:ext cx="1732663" cy="1448529"/>
          </a:xfrm>
          <a:prstGeom prst="rect">
            <a:avLst/>
          </a:prstGeom>
        </p:spPr>
      </p:pic>
      <p:pic>
        <p:nvPicPr>
          <p:cNvPr id="11266" name="Picture 2" descr="https://pp.userapi.com/c638230/v638230071/574be/Nef-X-C3MB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48" y="1825625"/>
            <a:ext cx="7416039" cy="458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43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my-madonna.ru/media/articles/247770b4fd4c976e4505154518a288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582" y="2788634"/>
            <a:ext cx="3830609" cy="254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21137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Can you tell of a Russian dish, what might be not suitable for a German person?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337" y="0"/>
            <a:ext cx="1732663" cy="1448529"/>
          </a:xfrm>
          <a:prstGeom prst="rect">
            <a:avLst/>
          </a:prstGeom>
        </p:spPr>
      </p:pic>
      <p:pic>
        <p:nvPicPr>
          <p:cNvPr id="10242" name="Picture 2" descr="http://webdiana.ru/uploads/posts/2016-06/1465366002_3649_0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8" y="2788635"/>
            <a:ext cx="3824224" cy="254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57168" y="2858530"/>
            <a:ext cx="207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holodets</a:t>
            </a:r>
            <a:endParaRPr lang="ru-RU" dirty="0"/>
          </a:p>
        </p:txBody>
      </p:sp>
      <p:pic>
        <p:nvPicPr>
          <p:cNvPr id="10244" name="Picture 4" descr="http://stylish-lady.ru/wp-content/uploads/2016/05/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68" y="2519168"/>
            <a:ext cx="2574166" cy="323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42909" y="2788634"/>
            <a:ext cx="207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okroshka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04471" y="2671568"/>
            <a:ext cx="207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kisel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88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81519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would be embarrassing for a foreigner to do in Russia?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337" y="0"/>
            <a:ext cx="1732663" cy="1448529"/>
          </a:xfrm>
          <a:prstGeom prst="rect">
            <a:avLst/>
          </a:prstGeom>
        </p:spPr>
      </p:pic>
      <p:pic>
        <p:nvPicPr>
          <p:cNvPr id="9218" name="Picture 2" descr="http://queerty-prodweb.s3.amazonaws.com/wp/docs/2015/02/embarrassed-guy-01208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052" y="1958267"/>
            <a:ext cx="7345927" cy="489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512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would be embarrassing for a foreigner to do in Russia?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13</a:t>
            </a:fld>
            <a:endParaRPr lang="ru-RU"/>
          </a:p>
        </p:txBody>
      </p:sp>
      <p:pic>
        <p:nvPicPr>
          <p:cNvPr id="13314" name="Picture 2" descr="http://allhint.ru/uploads/posts/2012-12/1354819606_rrrsr-rrr-s-srrresrrsrre-re-s-srsss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05" y="1814511"/>
            <a:ext cx="7086602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crf.net/wp-content/uploads/2015/03/Screen-Shot-2015-03-25-at-3.22.37-PM-1024x10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546" y="2667236"/>
            <a:ext cx="2816396" cy="281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246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would be embarrassing for a foreigner to do in Russia?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337" y="0"/>
            <a:ext cx="1732663" cy="1448529"/>
          </a:xfrm>
          <a:prstGeom prst="rect">
            <a:avLst/>
          </a:prstGeom>
        </p:spPr>
      </p:pic>
      <p:pic>
        <p:nvPicPr>
          <p:cNvPr id="8194" name="Picture 2" descr="http://photo-day.ru/wp-content/uploads/2012/03/72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7"/>
          <a:stretch/>
        </p:blipFill>
        <p:spPr bwMode="auto">
          <a:xfrm>
            <a:off x="2165894" y="1825625"/>
            <a:ext cx="7620000" cy="462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182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789" y="2803525"/>
            <a:ext cx="10515600" cy="1325563"/>
          </a:xfrm>
        </p:spPr>
        <p:txBody>
          <a:bodyPr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/>
            </a:r>
            <a:br>
              <a:rPr lang="de-DE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6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to prepare an exchange program in Russia/Germany?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337" y="0"/>
            <a:ext cx="1732663" cy="144852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2</a:t>
            </a:fld>
            <a:endParaRPr lang="ru-RU" dirty="0"/>
          </a:p>
        </p:txBody>
      </p:sp>
      <p:pic>
        <p:nvPicPr>
          <p:cNvPr id="1028" name="Picture 4" descr="http://static.panoramio.com/photos/large/161690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079306" y="2398358"/>
            <a:ext cx="4274494" cy="32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9">
            <a:extLst>
              <a:ext uri="{FF2B5EF4-FFF2-40B4-BE49-F238E27FC236}">
                <a16:creationId xmlns="" xmlns:a16="http://schemas.microsoft.com/office/drawing/2014/main" id="{714C94C8-9091-4900-9C4C-57D8851E6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13" y="2083290"/>
            <a:ext cx="5386552" cy="383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75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21137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Is it possible to communicate in English language in the public? Are the signs in public/tourists places only mentioned in Russian or in English as well?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337" y="0"/>
            <a:ext cx="1732663" cy="144852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3</a:t>
            </a:fld>
            <a:endParaRPr lang="ru-RU" dirty="0"/>
          </a:p>
        </p:txBody>
      </p:sp>
      <p:pic>
        <p:nvPicPr>
          <p:cNvPr id="3074" name="Picture 2" descr="https://pp.userapi.com/c830708/v830708382/7b5d/u2HCceITNN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32" y="2470515"/>
            <a:ext cx="4567703" cy="30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.haikudeck.com/mg/3F258C00-B82F-47C0-9B72-78D6F19725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383956" y="2470515"/>
            <a:ext cx="4082077" cy="30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853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337" y="0"/>
            <a:ext cx="1732663" cy="144852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4</a:t>
            </a:fld>
            <a:endParaRPr lang="ru-RU" dirty="0"/>
          </a:p>
        </p:txBody>
      </p:sp>
      <p:pic>
        <p:nvPicPr>
          <p:cNvPr id="2052" name="Picture 4" descr="https://pp.userapi.com/c830708/v830708382/7b66/PuqoYAxls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29" y="2406859"/>
            <a:ext cx="4790402" cy="315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830708/v830708382/7b6f/tgAPevbMGa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60" y="2055813"/>
            <a:ext cx="4838785" cy="362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38200" y="353154"/>
            <a:ext cx="96211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Is it possible to communicate in English language in the public? Are the signs in public/tourists places only mentioned in Russian or in English as well?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497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337" y="0"/>
            <a:ext cx="1732663" cy="144852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5</a:t>
            </a:fld>
            <a:endParaRPr lang="ru-RU" dirty="0"/>
          </a:p>
        </p:txBody>
      </p:sp>
      <p:pic>
        <p:nvPicPr>
          <p:cNvPr id="9" name="Picture 2" descr="https://pp.userapi.com/c841229/v841229781/46c01/He-aQP_vE0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62" y="1815779"/>
            <a:ext cx="7070476" cy="454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21137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Is there something we have to be aware of?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2055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Is there something we have to be aware of?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337" y="0"/>
            <a:ext cx="1732663" cy="144852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6</a:t>
            </a:fld>
            <a:endParaRPr lang="ru-RU" dirty="0"/>
          </a:p>
        </p:txBody>
      </p:sp>
      <p:pic>
        <p:nvPicPr>
          <p:cNvPr id="5122" name="Picture 2" descr="https://pp.userapi.com/c543103/v543103678/2049b/4cPQlUxRMc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311" y="1825625"/>
            <a:ext cx="657120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49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something we have to be aware of?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337" y="0"/>
            <a:ext cx="1732663" cy="144852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7</a:t>
            </a:fld>
            <a:endParaRPr lang="ru-RU" dirty="0"/>
          </a:p>
        </p:txBody>
      </p:sp>
      <p:pic>
        <p:nvPicPr>
          <p:cNvPr id="6146" name="Picture 2" descr="http://s1.1zoom.me/b5050/399/371630-svetik_1920x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21" y="1800751"/>
            <a:ext cx="7288958" cy="455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06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16762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Is there something we absolutely need to see or visit before we leave Russia?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8</a:t>
            </a:fld>
            <a:endParaRPr lang="ru-RU"/>
          </a:p>
        </p:txBody>
      </p:sp>
      <p:pic>
        <p:nvPicPr>
          <p:cNvPr id="7170" name="Picture 2" descr="https://pp.userapi.com/c840333/v840333576/267c3/lIZ-fV2wp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14" y="2731786"/>
            <a:ext cx="4321619" cy="28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p.userapi.com/c840224/v840224386/494a0/q_zf4GE-sj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9" r="19401"/>
          <a:stretch/>
        </p:blipFill>
        <p:spPr bwMode="auto">
          <a:xfrm>
            <a:off x="5187028" y="3008753"/>
            <a:ext cx="2215979" cy="232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pp.userapi.com/c824501/v824501587/210f5/bHqCMrpvZ9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302" y="2828029"/>
            <a:ext cx="4037842" cy="269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337" y="0"/>
            <a:ext cx="1732663" cy="144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19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Is there something we absolutely need to see or visit before we leave Russia?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A630D-19C0-4E56-A3B2-3F72A8A5EA35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337" y="0"/>
            <a:ext cx="1732663" cy="1448529"/>
          </a:xfrm>
          <a:prstGeom prst="rect">
            <a:avLst/>
          </a:prstGeom>
        </p:spPr>
      </p:pic>
      <p:pic>
        <p:nvPicPr>
          <p:cNvPr id="12290" name="Picture 2" descr="http://highlanderclub.ru/files/89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961" y="1775618"/>
            <a:ext cx="7106078" cy="476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903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222</Words>
  <Application>Microsoft Office PowerPoint</Application>
  <PresentationFormat>Произвольный</PresentationFormat>
  <Paragraphs>33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Intercultural Competence In Practice</vt:lpstr>
      <vt:lpstr>How to prepare an exchange program in Russia/Germany?</vt:lpstr>
      <vt:lpstr>Is it possible to communicate in English language in the public? Are the signs in public/tourists places only mentioned in Russian or in English as well?</vt:lpstr>
      <vt:lpstr>Презентация PowerPoint</vt:lpstr>
      <vt:lpstr>Is there something we have to be aware of?</vt:lpstr>
      <vt:lpstr>Is there something we have to be aware of?</vt:lpstr>
      <vt:lpstr>Is there something we have to be aware of?</vt:lpstr>
      <vt:lpstr>Is there something we absolutely need to see or visit before we leave Russia? </vt:lpstr>
      <vt:lpstr>Is there something we absolutely need to see or visit before we leave Russia? </vt:lpstr>
      <vt:lpstr>Is there something we absolutely need to see or visit before we leave Russia? </vt:lpstr>
      <vt:lpstr>Can you tell of a Russian dish, what might be not suitable for a German person?</vt:lpstr>
      <vt:lpstr>What would be embarrassing for a foreigner to do in Russia?</vt:lpstr>
      <vt:lpstr>What would be embarrassing for a foreigner to do in Russia?</vt:lpstr>
      <vt:lpstr>What would be embarrassing for a foreigner to do in Russia?</vt:lpstr>
      <vt:lpstr>Thank you for your attention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Intercultural Competence In Practice</dc:title>
  <dc:creator>Пауль Ольга Эдуардовна</dc:creator>
  <cp:lastModifiedBy>RePack by Diakov</cp:lastModifiedBy>
  <cp:revision>7</cp:revision>
  <dcterms:created xsi:type="dcterms:W3CDTF">2017-12-13T09:05:18Z</dcterms:created>
  <dcterms:modified xsi:type="dcterms:W3CDTF">2018-01-08T14:16:39Z</dcterms:modified>
</cp:coreProperties>
</file>