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4" r:id="rId6"/>
    <p:sldId id="279" r:id="rId7"/>
    <p:sldId id="277" r:id="rId8"/>
    <p:sldId id="278" r:id="rId9"/>
    <p:sldId id="275" r:id="rId10"/>
    <p:sldId id="276" r:id="rId11"/>
    <p:sldId id="280" r:id="rId12"/>
    <p:sldId id="281" r:id="rId13"/>
    <p:sldId id="273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FFFFFF"/>
    <a:srgbClr val="F7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437A-7F0D-4171-8742-5500A2484D86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90A0D-06E8-4A39-874D-E810F1261C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32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90A0D-06E8-4A39-874D-E810F1261C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2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163E-ADD6-48FC-A0A3-36387F28A5A6}" type="datetime1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69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1165-E43E-409E-9BD2-4E90DE414D92}" type="datetime1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0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A1C2-3B7B-498C-82E9-65A1284276E9}" type="datetime1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7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DC7-C997-492A-A4B4-50E950B2FDC2}" type="datetime1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4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365E-6BEF-48F0-AFCE-080DECC8936C}" type="datetime1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89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B7D1-2454-4CBB-B930-11F130C1FAAE}" type="datetime1">
              <a:rPr lang="de-DE" smtClean="0"/>
              <a:t>12.12.2017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68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6EB-0C6E-4BE2-803E-E990F49E8A41}" type="datetime1">
              <a:rPr lang="de-DE" smtClean="0"/>
              <a:t>12.12.2017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5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1A01-CEF6-4509-9647-3D3AF3C8FB7D}" type="datetime1">
              <a:rPr lang="de-DE" smtClean="0"/>
              <a:t>12.12.2017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89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F46B-D855-4DF9-8AAA-3CD5C4C0EB4A}" type="datetime1">
              <a:rPr lang="de-DE" smtClean="0"/>
              <a:t>12.12.2017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3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2B01-63C1-4DA7-9010-1879F4B64BFC}" type="datetime1">
              <a:rPr lang="de-DE" smtClean="0"/>
              <a:t>12.12.2017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82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92D60-9CCE-484D-BFC8-D3366B8F1CFD}" type="datetime1">
              <a:rPr lang="de-DE" smtClean="0"/>
              <a:t>12.12.2017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3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DBEF-48D5-408E-82D3-5D95A5844617}" type="datetime1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Emmanuel Rosenkranz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AD45-19E3-4849-AE88-68A9F1DF4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5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humbs.dreamstime.com/z/professor-holding-ein-zeiger-stock-36773193.jpg" TargetMode="External"/><Relationship Id="rId3" Type="http://schemas.openxmlformats.org/officeDocument/2006/relationships/hyperlink" Target="https://www.bing.com/images/search?view=detailV2&amp;ccid=fUKscDA1&amp;id=EA2B737C5B1424A4807406D9D96BCFB1653184B2&amp;thid=OIP.fUKscDA1mrv_0dMGupKkzQEsDH&amp;q=nstu+novosibirsk&amp;simid=608048945928866243&amp;selectedIndex=28&amp;ajaxhist=0" TargetMode="External"/><Relationship Id="rId7" Type="http://schemas.openxmlformats.org/officeDocument/2006/relationships/hyperlink" Target="http://www.alibaba-bhv.de/images/ali-baba-bremerhaven-doener.jpg" TargetMode="External"/><Relationship Id="rId2" Type="http://schemas.openxmlformats.org/officeDocument/2006/relationships/hyperlink" Target="https://www.youtube.com/watch?v=1lAX1Q8h9A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udentenwerkfrankfurt.de/fileadmin/user_upload/Essen_und_Trinken/Einrichtungen/Hochschule_RheinMain/Mensa_Ruesselsheim/Mensa_Ruesselsheim__1_.jpg" TargetMode="External"/><Relationship Id="rId5" Type="http://schemas.openxmlformats.org/officeDocument/2006/relationships/hyperlink" Target="https://chrisandlindsey.files.wordpress.com/2011/11/oktoberfest-e1320611343747.jpg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bing.com/images/search?view=detailV2&amp;ccid=Ce4R47Gp&amp;id=636C0146A2C307267B73A1D77095F9B66C90230C&amp;thid=OIP.Ce4R47Gp_Ih0hVsznBak4AEsCj&amp;q=Frankfurt&amp;simid=608007503793948369&amp;selectedIndex=4&amp;ajaxhist=0" TargetMode="External"/><Relationship Id="rId9" Type="http://schemas.openxmlformats.org/officeDocument/2006/relationships/hyperlink" Target="https://d16tpmyokmwdws.cloudfront.net/blog.php?src=http%3A%2F%2Fblog.barnebys.org%2Fuk%2Fwp-content%2Fuploads%2Fsites%2F3%2F2015%2F04%2F2207579-group-faberge-eggs-isolated-on-black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lAX1Q8h9A0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356350"/>
            <a:ext cx="12192000" cy="379563"/>
          </a:xfrm>
          <a:prstGeom prst="rect">
            <a:avLst/>
          </a:prstGeom>
          <a:solidFill>
            <a:srgbClr val="E10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012"/>
            <a:ext cx="3514725" cy="1295400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1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FB9AFF-6650-4FD3-98FC-87A42CB81CCE}"/>
              </a:ext>
            </a:extLst>
          </p:cNvPr>
          <p:cNvSpPr txBox="1"/>
          <p:nvPr/>
        </p:nvSpPr>
        <p:spPr>
          <a:xfrm>
            <a:off x="1513490" y="2688021"/>
            <a:ext cx="927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/>
              <a:t>Intercultural</a:t>
            </a:r>
            <a:r>
              <a:rPr lang="de-DE" sz="4000" dirty="0"/>
              <a:t> Co</a:t>
            </a:r>
            <a:r>
              <a:rPr lang="en-GB" sz="4000" dirty="0" err="1"/>
              <a:t>mpetence</a:t>
            </a:r>
            <a:r>
              <a:rPr lang="en-GB" sz="4000" dirty="0"/>
              <a:t> In Practice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996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C1C6CC9-03F6-4284-8CCF-4DF4827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F46B-D855-4DF9-8AAA-3CD5C4C0EB4A}" type="datetime1">
              <a:rPr lang="de-DE" smtClean="0"/>
              <a:t>12.12.2017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65ECFC-2BB9-4D3D-BCB1-01C6F5DB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1B285B-517D-4EE7-9CD3-5FBC79A7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C8344D-E525-4E8B-86BB-2884963BE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10" y="0"/>
            <a:ext cx="9745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535288-1473-473B-A522-606D3F29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F7787C-0243-4552-88CC-89FD3D74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9E5065-73E9-40A1-A289-3E8B62FC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8C2BC9-6775-4889-A9A3-F153460D9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/>
          <a:stretch/>
        </p:blipFill>
        <p:spPr>
          <a:xfrm>
            <a:off x="2945927" y="0"/>
            <a:ext cx="6103479" cy="6858000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BCB890AE-982C-4DDB-9072-3C6D7A28AB02}"/>
              </a:ext>
            </a:extLst>
          </p:cNvPr>
          <p:cNvSpPr/>
          <p:nvPr/>
        </p:nvSpPr>
        <p:spPr>
          <a:xfrm>
            <a:off x="7461433" y="551792"/>
            <a:ext cx="3695700" cy="1416689"/>
          </a:xfrm>
          <a:prstGeom prst="wedgeEllipseCallout">
            <a:avLst>
              <a:gd name="adj1" fmla="val -41949"/>
              <a:gd name="adj2" fmla="val 7029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Call </a:t>
            </a:r>
            <a:r>
              <a:rPr lang="de-DE" dirty="0" err="1"/>
              <a:t>me</a:t>
            </a:r>
            <a:r>
              <a:rPr lang="de-DE" dirty="0"/>
              <a:t> Mister Müller!</a:t>
            </a:r>
          </a:p>
        </p:txBody>
      </p:sp>
    </p:spTree>
    <p:extLst>
      <p:ext uri="{BB962C8B-B14F-4D97-AF65-F5344CB8AC3E}">
        <p14:creationId xmlns:p14="http://schemas.microsoft.com/office/powerpoint/2010/main" val="363891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120AF2-1068-4128-8DB9-09C0EC1E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E589BE-0459-4586-9DD7-6595682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5BAC93-A633-4BFD-ACA9-0474638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0823BB-8A2A-4B05-967E-C1379CED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78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9DC31C-428F-4E1A-97EE-E1AC7B5D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8E640F-A1DC-4674-A53D-AA148240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7C9736-09C6-460C-BDA6-49401BEC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CF6E87-D536-4E44-93CA-865F1AC2F126}"/>
              </a:ext>
            </a:extLst>
          </p:cNvPr>
          <p:cNvSpPr txBox="1"/>
          <p:nvPr/>
        </p:nvSpPr>
        <p:spPr>
          <a:xfrm>
            <a:off x="717331" y="654269"/>
            <a:ext cx="10815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https://www.youtube.com/watch?v=1lAX1Q8h9A0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https://www.bing.com/images/search?view=detailV2&amp;ccid=fUKscDA1&amp;id=EA2B737C5B1424A4807406D9D96BCFB1653184B2&amp;thid=OIP.fUKscDA1mrv_0dMGupKkzQEsDH&amp;q=nstu+novosibirsk&amp;simid=608048945928866243&amp;selectedIndex=28&amp;ajaxhist=0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https://www.bing.com/images/search?view=detailV2&amp;ccid=Ce4R47Gp&amp;id=636C0146A2C307267B73A1D77095F9B66C90230C&amp;thid=OIP.Ce4R47Gp_Ih0hVsznBak4AEsCj&amp;q=Frankfurt&amp;simid=608007503793948369&amp;selectedIndex=4&amp;ajaxhist=0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https://chrisandlindsey.files.wordpress.com/2011/11/oktoberfest-e1320611343747.jpg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https://www.studentenwerkfrankfurt.de/fileadmin/user_upload/Essen_und_Trinken/Einrichtungen/Hochschule_RheinMain/Mensa_Ruesselsheim/Mensa_Ruesselsheim__1_.jpg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7"/>
              </a:rPr>
              <a:t>http://www.alibaba-bhv.de/images/ali-baba-bremerhaven-doener.jpg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8"/>
              </a:rPr>
              <a:t>https://thumbs.dreamstime.com/z/professor-holding-ein-zeiger-stock-36773193.jpg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9"/>
              </a:rPr>
              <a:t>https://d16tpmyokmwdws.cloudfront.net/blog.php?src=http%3A%2F%2Fblog.barnebys.org%2Fuk%2Fwp-content%2Fuploads%2Fsites%2F3%2F2015%2F04%2F2207579-group-faberge-eggs-isolated-on-black.jpg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37D01E-B66D-471B-9B94-A9D420E98F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8" y="50012"/>
            <a:ext cx="1576037" cy="5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6350"/>
            <a:ext cx="12192000" cy="379563"/>
          </a:xfrm>
          <a:prstGeom prst="rect">
            <a:avLst/>
          </a:prstGeom>
          <a:solidFill>
            <a:srgbClr val="E10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14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8" y="50012"/>
            <a:ext cx="1576037" cy="5808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15636" y="2805925"/>
            <a:ext cx="495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/>
              <a:t>Thank</a:t>
            </a:r>
            <a:r>
              <a:rPr lang="de-DE" sz="3200" dirty="0"/>
              <a:t> </a:t>
            </a:r>
            <a:r>
              <a:rPr lang="de-DE" sz="3200" dirty="0" err="1"/>
              <a:t>you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attention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5895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6350"/>
            <a:ext cx="12192000" cy="379563"/>
          </a:xfrm>
          <a:prstGeom prst="rect">
            <a:avLst/>
          </a:prstGeom>
          <a:solidFill>
            <a:srgbClr val="E10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8" y="50012"/>
            <a:ext cx="1576037" cy="58087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0325B4-1396-4EC3-BC41-D4B7333641D7}"/>
              </a:ext>
            </a:extLst>
          </p:cNvPr>
          <p:cNvSpPr txBox="1"/>
          <p:nvPr/>
        </p:nvSpPr>
        <p:spPr>
          <a:xfrm>
            <a:off x="756745" y="887477"/>
            <a:ext cx="888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to prepare an exchange program in Russia/Germany?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14C94C8-9091-4900-9C4C-57D8851E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48" y="1729826"/>
            <a:ext cx="5386552" cy="38360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1FDC8F-F77B-49EF-84C5-183B57CA6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5" y="1729827"/>
            <a:ext cx="5503557" cy="38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56350"/>
            <a:ext cx="12192000" cy="379563"/>
          </a:xfrm>
          <a:prstGeom prst="rect">
            <a:avLst/>
          </a:prstGeom>
          <a:solidFill>
            <a:srgbClr val="E10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3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8" y="50012"/>
            <a:ext cx="1576037" cy="58087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0325B4-1396-4EC3-BC41-D4B7333641D7}"/>
              </a:ext>
            </a:extLst>
          </p:cNvPr>
          <p:cNvSpPr txBox="1"/>
          <p:nvPr/>
        </p:nvSpPr>
        <p:spPr>
          <a:xfrm>
            <a:off x="369850" y="469691"/>
            <a:ext cx="179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Introduction</a:t>
            </a:r>
          </a:p>
        </p:txBody>
      </p:sp>
      <p:pic>
        <p:nvPicPr>
          <p:cNvPr id="8" name="Onlinemedien 7">
            <a:hlinkClick r:id="" action="ppaction://media"/>
            <a:extLst>
              <a:ext uri="{FF2B5EF4-FFF2-40B4-BE49-F238E27FC236}">
                <a16:creationId xmlns:a16="http://schemas.microsoft.com/office/drawing/2014/main" id="{565B399B-7002-47FF-B304-88A93831DF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8552" y="469691"/>
            <a:ext cx="7514896" cy="56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68B43B-1CFE-4CA2-BE19-DA25C480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F46B-D855-4DF9-8AAA-3CD5C4C0EB4A}" type="datetime1">
              <a:rPr lang="de-DE" smtClean="0"/>
              <a:t>12.12.2017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4D3883-9FD9-432D-A331-5EFB7287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165E35-6A00-4094-A598-231EC9BA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2A47A7-E162-4CAD-B5F6-A1C6901EA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8" y="50012"/>
            <a:ext cx="1576037" cy="5808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885BDA-B8E2-41B5-AC5F-C9A407949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D2F355-520E-403D-98BF-42099400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F46B-D855-4DF9-8AAA-3CD5C4C0EB4A}" type="datetime1">
              <a:rPr lang="de-DE" smtClean="0"/>
              <a:t>12.12.2017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DF9D98-2C30-4157-8E91-1AB8665D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F6048E-6497-4B69-8E71-7430FE38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F981A0-0D35-4E61-A651-63CACAD7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9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AC16CF-A994-40B9-B48B-15C4D0AA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4771A4-B338-4BA9-8EE7-98FA7665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B7EA32-0AF9-4B00-B1A2-020B8A78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F482CC-1B77-4CAF-A5F2-F930AED75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" y="136525"/>
            <a:ext cx="4989282" cy="6067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4B75E8-F848-490A-ABE7-78765527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740" y="136525"/>
            <a:ext cx="7029232" cy="60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312E8F-04B1-4A23-B827-8BFEC26E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6C5C31-E756-4293-8EA2-997BE07E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6E1395-7715-4161-8468-18DBED19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370FE4-FB14-48AB-AD30-E0953505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" y="1"/>
            <a:ext cx="9482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29DF7E-4F0B-4CAF-91C6-98043F52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927FB3-6486-4FFC-B11E-A965324D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98EF31-5D7D-46E6-A5D6-F02C3B8E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49489A-7E14-4096-ACE5-A7EAA5C3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03" y="965801"/>
            <a:ext cx="8765747" cy="55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9565F5-073B-4024-824F-8BCF4FA8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F46B-D855-4DF9-8AAA-3CD5C4C0EB4A}" type="datetime1">
              <a:rPr lang="de-DE" smtClean="0"/>
              <a:t>12.12.2017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E3035-196B-4375-9FB2-57B52ED3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Emmanuel Rosenkranz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B1EB03-3AE5-4A5C-9933-1DF3C790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AD45-19E3-4849-AE88-68A9F1DF4247}" type="slidenum">
              <a:rPr lang="de-DE" smtClean="0"/>
              <a:t>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F4FA6-6A83-4AF6-A255-7C43C8E1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31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Breitbild</PresentationFormat>
  <Paragraphs>40</Paragraphs>
  <Slides>14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Recht Zusammenfassung vom 4. Dezember 2017</dc:title>
  <dc:creator>Emmanuel</dc:creator>
  <cp:lastModifiedBy>paul Grünebach</cp:lastModifiedBy>
  <cp:revision>33</cp:revision>
  <dcterms:created xsi:type="dcterms:W3CDTF">2017-12-09T08:22:12Z</dcterms:created>
  <dcterms:modified xsi:type="dcterms:W3CDTF">2017-12-12T16:48:30Z</dcterms:modified>
</cp:coreProperties>
</file>